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783679" y="4998765"/>
            <a:ext cx="56840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BMP-2 </a:t>
            </a:r>
            <a:r>
              <a:rPr lang="en-US" sz="12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BioLISA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using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recombinant human soluble BMPR-1A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S01-021]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for capturing and recombinant human BMP-2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200-001]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standard. A rabbit anti-human BMP-2 antibody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102-PA106]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in combination with an goat anti-rabbit Biotin antibody was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used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for detection.  </a:t>
            </a:r>
            <a:endParaRPr lang="de-DE"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222225" y="946655"/>
            <a:ext cx="46860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BioLISA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rh soluble BMPR-1A / BMP-2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#S01-021 / 200-001)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463" y="1700808"/>
            <a:ext cx="3286125" cy="309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2014-04-11T11:38:37Z</dcterms:created>
  <dcterms:modified xsi:type="dcterms:W3CDTF">2015-03-13T12:46:12Z</dcterms:modified>
</cp:coreProperties>
</file>